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73" r:id="rId5"/>
    <p:sldId id="275" r:id="rId6"/>
    <p:sldId id="272" r:id="rId7"/>
    <p:sldId id="276" r:id="rId8"/>
    <p:sldId id="258" r:id="rId9"/>
    <p:sldId id="274" r:id="rId10"/>
    <p:sldId id="259" r:id="rId11"/>
    <p:sldId id="260" r:id="rId12"/>
    <p:sldId id="277" r:id="rId13"/>
    <p:sldId id="261" r:id="rId14"/>
    <p:sldId id="266" r:id="rId15"/>
    <p:sldId id="267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54" autoAdjust="0"/>
    <p:restoredTop sz="94660"/>
  </p:normalViewPr>
  <p:slideViewPr>
    <p:cSldViewPr>
      <p:cViewPr varScale="1">
        <p:scale>
          <a:sx n="100" d="100"/>
          <a:sy n="100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281A-F994-45D9-A72D-2F3AD0E7B5B5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281A-F994-45D9-A72D-2F3AD0E7B5B5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281A-F994-45D9-A72D-2F3AD0E7B5B5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281A-F994-45D9-A72D-2F3AD0E7B5B5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281A-F994-45D9-A72D-2F3AD0E7B5B5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281A-F994-45D9-A72D-2F3AD0E7B5B5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281A-F994-45D9-A72D-2F3AD0E7B5B5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281A-F994-45D9-A72D-2F3AD0E7B5B5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281A-F994-45D9-A72D-2F3AD0E7B5B5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281A-F994-45D9-A72D-2F3AD0E7B5B5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281A-F994-45D9-A72D-2F3AD0E7B5B5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E4281A-F994-45D9-A72D-2F3AD0E7B5B5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036BE3-C0B6-413D-90FF-C7F7343E8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yandex.ru/yandsearch?text=%D0%B1%D0%BE%D0%B9%20%20%D0%B2%D0%B5%D0%BB%D0%B8%D0%BA%D0%BE%D0%B9%20%D0%BE%D1%82%D0%B5%D1%87%D0%B5%D1%81%D1%82%D0%B2%D0%B5%D0%BD%D0%BD%D0%BE%D0%B9%20%D0%B2%D0%BE%D0%B9%D0%BD%D0%B5%201941-1945%20%D0%BD%D0%B0%D0%BF%D0%B0%D0%B4%D0%B5%D0%BD%D0%B8%D0%B5&amp;pos=29&amp;uinfo=ww-1263-wh-876-fw-1038-fh-598-pd-1&amp;rpt=simage&amp;img_url=http://img-fotki.yandex.ru/get/3102/more7007.11/0_27195_dc727886_X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images.yandex.ru/yandsearch?text=%D0%B1%D0%BE%D0%B9%20%20%D0%B2%D0%B5%D0%BB%D0%B8%D0%BA%D0%BE%D0%B9%20%D0%BE%D1%82%D0%B5%D1%87%D0%B5%D1%81%D1%82%D0%B2%D0%B5%D0%BD%D0%BD%D0%BE%D0%B9%20%D0%B2%D0%BE%D0%B9%D0%BD%D0%B5%201941-1945%20%D0%BD%D0%B0%D0%BF%D0%B0%D0%B4%D0%B5%D0%BD%D0%B8%D0%B5&amp;pos=26&amp;uinfo=ww-1263-wh-876-fw-1038-fh-598-pd-1&amp;rpt=simage&amp;img_url=http://img-fotki.yandex.ru/get/6420/83653351.1c9/0_a13ce_6890be93_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8&amp;text=%D0%BF%D0%BE%D0%B3%D0%B8%D0%B1%D0%B0%D0%BB%D0%B8%20%D0%B2%20%20%D0%B2%D0%BE%D0%B9%D0%BD%D0%B5%201941-1945%20%D0%BA%D0%B0%D1%80%D1%82%D0%B8%D0%BD%D0%BA%D0%B8&amp;pos=262&amp;uinfo=ww-1263-wh-876-fw-1038-fh-598-pd-1&amp;rpt=simage&amp;img_url=http://s00.yaplakal.com/pics/pics_preview/6/5/4/592456.jpg" TargetMode="External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hyperlink" Target="http://images.yandex.ru/yandsearch?p=4&amp;text=%D0%BF%D0%BE%D0%B3%D0%B8%D0%B1%D0%B0%D0%BB%D0%B8%20%D0%B2%20%20%D0%B2%D0%BE%D0%B9%D0%BD%D0%B5%201941-1945%20%D0%BA%D0%B0%D1%80%D1%82%D0%B8%D0%BD%D0%BA%D0%B8&amp;pos=145&amp;uinfo=ww-1263-wh-876-fw-1038-fh-598-pd-1&amp;rpt=simage&amp;img_url=http://www.fresher.ru/manager_content/images/vojna-1943-god/2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6&amp;text=%D0%BF%D0%BE%D0%B3%D0%B8%D0%B1%D0%B0%D0%BB%D0%B8%20%D0%B2%20%20%D0%B2%D0%BE%D0%B9%D0%BD%D0%B5%201941-1945%20%D0%BA%D0%B0%D1%80%D1%82%D0%B8%D0%BD%D0%BA%D0%B8&amp;pos=194&amp;uinfo=ww-1263-wh-876-fw-1038-fh-598-pd-1&amp;rpt=simage&amp;img_url=http://img.labirint.ru/images/comments_pic/0952/08lab2haq1261575319.jpg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images.yandex.ru/yandsearch?p=5&amp;text=%D0%BF%D0%BE%D0%B3%D0%B8%D0%B1%D0%B0%D0%BB%D0%B8%20%D0%B2%20%20%D0%B2%D0%BE%D0%B9%D0%BD%D0%B5%201941-1945%20%D0%BA%D0%B0%D1%80%D1%82%D0%B8%D0%BD%D0%BA%D0%B8&amp;pos=160&amp;uinfo=ww-1263-wh-876-fw-1038-fh-598-pd-1&amp;rpt=simage&amp;img_url=http://fs172.www.ex.ua/show/59684075/59684075.jpg?100" TargetMode="External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0.png"/><Relationship Id="rId3" Type="http://schemas.openxmlformats.org/officeDocument/2006/relationships/hyperlink" Target="http://images.yandex.ru/yandsearch?text=%D0%BF%D0%B0%D0%BC%D1%8F%D1%82%D1%8C%20%D0%BF%D0%BE%D0%B3%D0%B8%D0%B1%D1%88%D0%B8%D0%BC%20%20%D0%B2%20%20%D0%B2%D0%BE%D0%B9%D0%BD%D0%B5%201941-1945%20%D0%BA%D0%B0%D1%80%D1%82%D0%B8%D0%BD%D0%BA%D0%B8&amp;pos=4&amp;uinfo=ww-1263-wh-876-fw-1038-fh-598-pd-1&amp;rpt=simage&amp;img_url=http://evk-skell.ucoz.ru/_ph/42/2/693200211.jpg" TargetMode="External"/><Relationship Id="rId7" Type="http://schemas.openxmlformats.org/officeDocument/2006/relationships/hyperlink" Target="http://images.yandex.ru/yandsearch?p=10&amp;text=%D0%BF%D0%B0%D0%BC%D1%8F%D1%82%D1%8C%20%D0%BF%D0%BE%D0%B3%D0%B8%D0%B1%D1%88%D0%B8%D0%BC%20%20%D0%B2%20%20%D0%B2%D0%BE%D0%B9%D0%BD%D0%B5%201941-1945%20%D0%BA%D0%B0%D1%80%D1%82%D0%B8%D0%BD%D0%BA%D0%B8&amp;pos=323&amp;uinfo=ww-1263-wh-876-fw-1038-fh-598-pd-1&amp;rpt=simage&amp;img_url=http://zkola.ru/pars_docs/refs/610/609327/609327_html_6f9f702e.jpg" TargetMode="External"/><Relationship Id="rId12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55;&#1088;&#1077;&#1079;&#1077;&#1085;&#1090;&#1072;&#1094;&#1080;&#1103;%20&#1044;&#1077;&#1085;&#1100;%20&#1055;&#1086;&#1073;&#1077;&#1076;&#1099;\&#1042;&#1086;&#1077;&#1085;&#1085;&#1099;&#1077;%20&#1087;&#1077;&#1089;&#1085;&#1080;%20-%20&#1046;&#1091;&#1088;&#1072;&#1074;&#1083;&#1080;.mp3" TargetMode="External"/><Relationship Id="rId6" Type="http://schemas.openxmlformats.org/officeDocument/2006/relationships/image" Target="../media/image36.jpeg"/><Relationship Id="rId11" Type="http://schemas.openxmlformats.org/officeDocument/2006/relationships/hyperlink" Target="http://images.yandex.ru/yandsearch?p=18&amp;text=%D0%BF%D0%B0%D0%BC%D1%8F%D1%82%D1%8C%20%D0%BF%D0%BE%D0%B3%D0%B8%D0%B1%D1%88%D0%B8%D0%BC%20%20%D0%B2%20%20%D0%B2%D0%BE%D0%B9%D0%BD%D0%B5%201941-1945%20%D0%BA%D0%B0%D1%80%D1%82%D0%B8%D0%BD%D0%BA%D0%B8&amp;pos=553&amp;uinfo=ww-1263-wh-876-fw-1038-fh-598-pd-1&amp;rpt=simage&amp;img_url=http://cs39.vk.me/g62114/a_5b0ad10.jpg" TargetMode="External"/><Relationship Id="rId5" Type="http://schemas.openxmlformats.org/officeDocument/2006/relationships/hyperlink" Target="http://images.yandex.ru/yandsearch?p=8&amp;text=%D0%BF%D0%B0%D0%BC%D1%8F%D1%82%D1%8C%20%D0%BF%D0%BE%D0%B3%D0%B8%D0%B1%D1%88%D0%B8%D0%BC%20%20%D0%B2%20%20%D0%B2%D0%BE%D0%B9%D0%BD%D0%B5%201941-1945%20%D0%BA%D0%B0%D1%80%D1%82%D0%B8%D0%BD%D0%BA%D0%B8&amp;pos=265&amp;uinfo=ww-1263-wh-876-fw-1038-fh-598-pd-1&amp;rpt=simage&amp;img_url=http://www.soldat.ru/files/f/19411945.jpg" TargetMode="External"/><Relationship Id="rId10" Type="http://schemas.openxmlformats.org/officeDocument/2006/relationships/image" Target="../media/image38.jpeg"/><Relationship Id="rId4" Type="http://schemas.openxmlformats.org/officeDocument/2006/relationships/image" Target="../media/image35.jpeg"/><Relationship Id="rId9" Type="http://schemas.openxmlformats.org/officeDocument/2006/relationships/hyperlink" Target="http://images.yandex.ru/yandsearch?p=11&amp;text=%D0%BF%D0%B0%D0%BC%D1%8F%D1%82%D1%8C%20%D0%BF%D0%BE%D0%B3%D0%B8%D0%B1%D1%88%D0%B8%D0%BC%20%20%D0%B2%20%20%D0%B2%D0%BE%D0%B9%D0%BD%D0%B5%201941-1945%20%D0%BA%D0%B0%D1%80%D1%82%D0%B8%D0%BD%D0%BA%D0%B8&amp;pos=334&amp;uinfo=ww-1263-wh-876-fw-1038-fh-598-pd-1&amp;rpt=simage&amp;img_url=http://f15.ifotki.info/org/7bfe6f82c7ac7eee49eda2fb37d2698725be49160362150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images.yandex.ru/yandsearch?text=%D0%B2%D0%BE%D0%B9%D0%BD%D0%B0&amp;pos=27&amp;uinfo=ww-1263-wh-876-fw-1038-fh-598-pd-1&amp;rpt=simage&amp;img_url=http://niceworld.biz/wp-content/uploads/%D0%B4%D0%B5%D0%BD%D1%8C-%D0%BF%D0%BE%D0%B1%D0%B5%D0%B4%D1%8B1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hyperlink" Target="http://images.yandex.ru/yandsearch?text=%D1%81%D0%B0%D0%BB%D1%8E%D1%82%20%D0%BF%D0%BE%D0%B1%D0%B5%D0%B4%D1%8B&amp;pos=27&amp;uinfo=ww-1263-wh-876-fw-1038-fh-598-pd-1&amp;rpt=simage&amp;img_url=http://colnyshko.ru/images/big/212fa46c6e7bde062964bc8d4b136e58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egri.ru/prazdnik-v-dome/kalendar-prazdnikov/9-maja-den-pobedy/pozdravlenija-s-9-maja.html" TargetMode="Externa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55;&#1088;&#1077;&#1079;&#1077;&#1085;&#1090;&#1072;&#1094;&#1080;&#1103;%20&#1044;&#1077;&#1085;&#1100;%20&#1055;&#1086;&#1073;&#1077;&#1076;&#1099;\&#1051;&#1077;&#1074;%20&#1051;&#1077;&#1097;&#1077;&#1085;&#1082;&#1086;%20-%20&#1044;&#1077;&#1085;&#1100;%20&#1055;&#1086;&#1073;&#1077;&#1076;&#1099;.mp3" TargetMode="External"/><Relationship Id="rId6" Type="http://schemas.openxmlformats.org/officeDocument/2006/relationships/image" Target="../media/image43.gif"/><Relationship Id="rId5" Type="http://schemas.openxmlformats.org/officeDocument/2006/relationships/image" Target="../media/image44.jpeg"/><Relationship Id="rId4" Type="http://schemas.openxmlformats.org/officeDocument/2006/relationships/hyperlink" Target="http://images.yandex.ru/yandsearch?p=2&amp;text=%D1%81%D0%B0%D0%BB%D1%8E%D1%82%20%D0%B2%20%D1%87%D0%B5%D1%81%D1%82%D1%8C%20%D0%BF%D0%BE%D0%B3%D0%B8%D0%B1%D1%88%D0%B8%D0%BC%20%20%D0%B2%20%20%D0%B2%D0%BE%D0%B9%D0%BD%D0%B5%201941-1945%20%D0%BA%D0%B0%D1%80%D1%82%D0%B8%D0%BD%D0%BA%D0%B8&amp;pos=84&amp;uinfo=ww-1263-wh-876-fw-1038-fh-598-pd-1&amp;rpt=simage&amp;img_url=http://www.stihi.ru/pics/2010/12/11/6416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like=http://img.rian.ru/images/4229/65/42296587.jpg&amp;text=%D0%BA%D0%B0%D1%80%D1%82%D0%B8%D0%BD%D0%BA%D0%B8%20%D0%BE%20%D0%B2%D0%B5%D0%BB%D0%B8%D0%BA%D0%BE%D0%B9%20%D0%BE%D1%82%D0%B5%D1%87%D0%B5%D1%81%D1%82%D0%B2%D0%B5%D0%BD%D0%BD%D0%BE%D0%B9%20%D0%B2%D0%BE%D0%B9%D0%BD%D0%B5&amp;pos=19&amp;uinfo=ww-1263-wh-876-fw-1221-fh-598-pd-1&amp;rpt=simage&amp;img_url=http://gorod.wyksa.ru/netcat_files/100/41/IMG_5192_thumb_0.jpe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images.yandex.ru/yandsearch?source=wiz&amp;uinfo=ww-1263-wh-876-fw-1038-fh-598-pd-1&amp;p=1&amp;text=%D0%BA%D0%B0%D1%80%D1%82%D0%B8%D0%BD%D0%BA%D0%B8%20%D0%BE%20%D0%B2%D0%B5%D0%BB%D0%B8%D0%BA%D0%BE%D0%B9%20%D0%BE%D1%82%D0%B5%D1%87%D0%B5%D1%81%D1%82%D0%B2%D0%B5%D0%BD%D0%BD%D0%BE%D0%B9%20%D0%B2%D0%BE%D0%B9%D0%BD%D0%B5%20%D0%B4%D0%BB%D1%8F%20%D0%B4%D0%B5%D1%82%D0%B5%D0%B9&amp;noreask=1&amp;pos=38&amp;rpt=simage&amp;lr=42&amp;img_url=http://ruskline.ru/images/2010/1761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like=http://img.rian.ru/images/4229/65/42296587.jpg&amp;text=%D0%BA%D0%B0%D1%80%D1%82%D0%B8%D0%BD%D0%BA%D0%B8%20%D0%BE%20%D0%B2%D0%B5%D0%BB%D0%B8%D0%BA%D0%BE%D0%B9%20%D0%BE%D1%82%D0%B5%D1%87%D0%B5%D1%81%D1%82%D0%B2%D0%B5%D0%BD%D0%BD%D0%BE%D0%B9%20%D0%B2%D0%BE%D0%B9%D0%BD%D0%B5&amp;pos=4&amp;uinfo=ww-1263-wh-876-fw-1221-fh-598-pd-1&amp;rpt=simage&amp;img_url=http://www.vesti.ru/p/b_95406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like=http://img.rian.ru/images/4229/65/42296587.jpg&amp;p=1&amp;text=%D0%BA%D0%B0%D1%80%D1%82%D0%B8%D0%BD%D0%BA%D0%B8%20%D0%BE%20%D0%B2%D0%B5%D0%BB%D0%B8%D0%BA%D0%BE%D0%B9%20%D0%BE%D1%82%D0%B5%D1%87%D0%B5%D1%81%D1%82%D0%B2%D0%B5%D0%BD%D0%BD%D0%BE%D0%B9%20%D0%B2%D0%BE%D0%B9%D0%BD%D0%B5&amp;pos=31&amp;uinfo=ww-1263-wh-876-fw-1221-fh-598-pd-1&amp;rpt=simage&amp;img_url=http://archive.kremlin.ru/dyn_images/img200338.jpg" TargetMode="Externa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images.yandex.ru/yandsearch?text=%D0%BA%D0%B0%D1%80%D1%82%D0%B8%D0%BD%D0%BA%D0%B8%20%D0%BD%D0%B0%D0%BF%D0%B0%D0%B4%D0%B5%D0%BD%D0%B8%D0%B5%20%D0%BD%D0%B5%D0%BC%D1%86%D0%B5%D0%B2%20%D0%B2%D0%B5%D0%BB%D0%B8%D0%BA%D0%BE%D0%B9%20%D0%BE%D1%82%D0%B5%D1%87%D0%B5%D1%81%D1%82%D0%B2%D0%B5%D0%BD%D0%BD%D0%BE%D0%B9%20%D0%B2%D0%BE%D0%B9%D0%BD%D0%B5%201941-1945%20%D0%BD%D0%B0%D0%BF%D0%B0%D0%B4%D0%B5%D0%BD%D0%B8%D0%B5&amp;pos=1&amp;uinfo=ww-1263-wh-876-fw-1038-fh-598-pd-1&amp;rpt=simage&amp;img_url=http://img11.nnm.ru/a/5/1/c/2/607270c22c574f7bcc1fac8244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4&amp;text=%D0%BA%D0%B0%D1%80%D1%82%D0%B8%D0%BD%D0%BA%D0%B8%20%D0%BE%20%20%D0%B2%D0%B5%D0%BB%D0%B8%D0%BA%D0%BE%D0%B9%20%D0%BE%D1%82%D0%B5%D1%87%D0%B5%D1%81%D1%82%D0%B2%D0%B5%D0%BD%D0%BD%D0%BE%D0%B9%20%D0%B2%D0%BE%D0%B9%D0%BD%D0%B5%201941-1945%20%D0%BD%D0%B0%D0%BF%D0%B0%D0%B4%D0%B5%D0%BD%D0%B8%D0%B5&amp;pos=128&amp;uinfo=ww-1263-wh-876-fw-1038-fh-598-pd-1&amp;rpt=simage&amp;img_url=http://stat17.privet.ru/lr/0a0d87ddf676c2c7e58bab6a1bbbb88b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images.yandex.ru/yandsearch?p=4&amp;text=%D0%BA%D0%B0%D1%80%D1%82%D0%B8%D0%BD%D0%BA%D0%B8%20%D0%BE%20%20%D0%B2%D0%B5%D0%BB%D0%B8%D0%BA%D0%BE%D0%B9%20%D0%BE%D1%82%D0%B5%D1%87%D0%B5%D1%81%D1%82%D0%B2%D0%B5%D0%BD%D0%BD%D0%BE%D0%B9%20%D0%B2%D0%BE%D0%B9%D0%BD%D0%B5%201941-1945%20%D0%BD%D0%B0%D0%BF%D0%B0%D0%B4%D0%B5%D0%BD%D0%B8%D0%B5&amp;pos=127&amp;uinfo=ww-1263-wh-876-fw-1038-fh-598-pd-1&amp;rpt=simage&amp;img_url=http://img16.imageshack.us/img16/9373/haldeyimg017496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images.yandex.ru/yandsearch?text=%D0%BD%D0%B0%D0%BF%D0%B0%D0%B4%D0%B5%D0%BD%D0%B8%D0%B5%20%D1%84%D0%B0%D1%88%D0%B8%D1%81%D1%82%D0%BE%D0%B2&amp;pos=19&amp;uinfo=ww-1263-wh-876-fw-1038-fh-598-pd-1&amp;rpt=simage&amp;img_url=http://pages.marsu.ru/bigwar/1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2&amp;text=%D0%BD%D0%B0%D0%BF%D0%B0%D0%B4%D0%B5%D0%BD%D0%B8%D0%B5%20%D1%84%D0%B0%D1%88%D0%B8%D1%81%D1%82%D0%BE%D0%B2&amp;pos=61&amp;uinfo=ww-1263-wh-876-fw-1038-fh-598-pd-1&amp;rpt=simage&amp;img_url=http://historic.ru/books/item/f00/s00/z0000019/pic/000046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images.yandex.ru/yandsearch?text=%D0%BD%D0%B0%D0%BF%D0%B0%D0%B4%D0%B5%D0%BD%D0%B8%D0%B5%20%D1%84%D0%B0%D1%88%D0%B8%D1%81%D1%82%D0%BE%D0%B2&amp;pos=20&amp;uinfo=ww-1263-wh-876-fw-1038-fh-598-pd-1&amp;rpt=simage&amp;img_url=http://gallery.sevstar.net/bPIC/200802/20080220088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p=2&amp;text=%D0%BD%D0%B0%D0%BF%D0%B0%D0%B4%D0%B5%D0%BD%D0%B8%D0%B5%20%D1%84%D0%B0%D1%88%D0%B8%D1%81%D1%82%D0%BE%D0%B2&amp;pos=71&amp;uinfo=ww-1263-wh-876-fw-1038-fh-598-pd-1&amp;rpt=simage&amp;img_url=http://ic.pics.livejournal.com/byrnas/44417967/6147/6147_original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hyperlink" Target="http://images.yandex.ru/yandsearch?source=wiz&amp;text=%D0%BA%D0%B0%D1%80%D1%82%D0%B8%D0%BD%D0%BA%D0%B8%20%D0%BE%20%D0%B2%D0%B5%D0%BB%D0%B8%D0%BA%D0%BE%D0%B9%20%D0%BE%D1%82%D0%B5%D1%87%D0%B5%D1%81%D1%82%D0%B2%D0%B5%D0%BD%D0%BD%D0%BE%D0%B9%20%D0%B2%D0%BE%D0%B9%D0%BD%D0%B5%20%D0%B4%D0%BB%D1%8F%20%D0%B4%D0%B5%D1%82%D0%B5%D0%B9&amp;noreask=1&amp;pos=1&amp;rpt=simage&amp;lr=42&amp;uinfo=ww-1263-wh-876-fw-1038-fh-598-pd-1&amp;img_url=http://topwar.ru/uploads/posts/2013-05/1368065965_11775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B2%D0%BE%D0%B9%D0%BD%D0%B0%201941-1945%20%D0%BA%D0%B0%D1%80%D1%82%D0%B8%D0%BD%D0%BA%D0%B8&amp;pos=15&amp;uinfo=ww-1263-wh-876-fw-1038-fh-598-pd-1&amp;rpt=simage&amp;img_url=http://pulson.ru/wp-content/uploads/2011/05/1304337870_1304161z.jp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images.yandex.ru/yandsearch?text=%D0%B2%D0%BE%D0%B9%D0%BD%D0%B0%201941-1945%20%D0%BA%D0%B0%D1%80%D1%82%D0%B8%D0%BD%D0%BA%D0%B8&amp;pos=25&amp;uinfo=ww-1263-wh-876-fw-1038-fh-598-pd-1&amp;rpt=simage&amp;img_url=http://ic.pics.livejournal.com/radulova/5143061/726584/726584_original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1&amp;text=%D0%B4%D0%B5%D1%82%D0%B8%20%D0%B8%20%D0%B2%D0%BE%D0%B9%D0%BD%D0%B0%201941-1945%20%D0%BA%D0%B0%D1%80%D1%82%D0%B8%D0%BD%D0%BA%D0%B8&amp;pos=46&amp;uinfo=ww-1263-wh-876-fw-1038-fh-598-pd-1&amp;rpt=simage&amp;img_url=http://gorod.tomsk.ru/uploads/28460/1241571101/4.jpg" TargetMode="External"/><Relationship Id="rId13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12" Type="http://schemas.openxmlformats.org/officeDocument/2006/relationships/hyperlink" Target="http://images.yandex.ru/yandsearch?p=8&amp;text=%D0%B4%D0%B5%D1%82%D0%B8%20%D0%B8%20%D0%B2%D0%BE%D0%B9%D0%BD%D0%B0%201941-1945%20%D0%BA%D0%B0%D1%80%D1%82%D0%B8%D0%BD%D0%BA%D0%B8&amp;pos=257&amp;uinfo=ww-1263-wh-876-fw-1038-fh-598-pd-1&amp;rpt=simage&amp;img_url=http://stat20.privet.ru/lr/0c084c7eceead96a4c7b9300faa39921" TargetMode="External"/><Relationship Id="rId2" Type="http://schemas.openxmlformats.org/officeDocument/2006/relationships/hyperlink" Target="http://images.yandex.ru/yandsearch?source=wiz&amp;text=%D0%BA%D0%B0%D1%80%D1%82%D0%B8%D0%BD%D0%BA%D0%B8%20%D0%BE%20%D0%B2%D0%B5%D0%BB%D0%B8%D0%BA%D0%BE%D0%B9%20%D0%BE%D1%82%D0%B5%D1%87%D0%B5%D1%81%D1%82%D0%B2%D0%B5%D0%BD%D0%BD%D0%BE%D0%B9%20%D0%B2%D0%BE%D0%B9%D0%BD%D0%B5%20%D0%B4%D0%BB%D1%8F%20%D0%B4%D0%B5%D1%82%D0%B5%D0%B9&amp;noreask=1&amp;pos=7&amp;rpt=simage&amp;lr=42&amp;uinfo=ww-1263-wh-876-fw-1038-fh-598-pd-1&amp;img_url=http://img-fotki.yandex.ru/get/6304/121447594.e5/0_87a34_a6e1814e_X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20%D0%B4%D0%B5%D1%82%D0%B8%20%D0%B8%20%D0%B2%D0%BE%D0%B9%D0%BD%D0%B0%201941-1945%20%D0%BA%D0%B0%D1%80%D1%82%D0%B8%D0%BD%D0%BA%D0%B8&amp;pos=27&amp;uinfo=ww-1263-wh-876-fw-1038-fh-598-pd-1&amp;rpt=simage&amp;img_url=http://perunica.ru/uploads/posts/2012-02/1329758212_detyiv-61.jpg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0" Type="http://schemas.openxmlformats.org/officeDocument/2006/relationships/hyperlink" Target="http://images.yandex.ru/yandsearch?p=5&amp;text=%D0%B4%D0%B5%D1%82%D0%B8%20%D0%B8%20%D0%B2%D0%BE%D0%B9%D0%BD%D0%B0%201941-1945%20%D0%BA%D0%B0%D1%80%D1%82%D0%B8%D0%BD%D0%BA%D0%B8&amp;pos=154&amp;uinfo=ww-1263-wh-876-fw-1038-fh-598-pd-1&amp;rpt=simage&amp;img_url=http://img0.liveinternet.ru/images/attach/c/0/53/299/53299616_partizanuy__star_i_mlad.jpg" TargetMode="External"/><Relationship Id="rId4" Type="http://schemas.openxmlformats.org/officeDocument/2006/relationships/hyperlink" Target="http://images.yandex.ru/yandsearch?source=wiz&amp;uinfo=ww-1263-wh-876-fw-1038-fh-598-pd-1&amp;p=2&amp;text=%D0%BA%D0%B0%D1%80%D1%82%D0%B8%D0%BD%D0%BA%D0%B8%20%D0%BE%20%D0%B2%D0%B5%D0%BB%D0%B8%D0%BA%D0%BE%D0%B9%20%D0%BE%D1%82%D0%B5%D1%87%D0%B5%D1%81%D1%82%D0%B2%D0%B5%D0%BD%D0%BD%D0%BE%D0%B9%20%D0%B2%D0%BE%D0%B9%D0%BD%D0%B5%20%D0%B4%D0%BB%D1%8F%20%D0%B4%D0%B5%D1%82%D0%B5%D0%B9&amp;noreask=1&amp;pos=61&amp;rpt=simage&amp;lr=42&amp;img_url=http://img-fotki.yandex.ru/get/55/varjag-2007.b3/0_4482a_1c165a83_XL" TargetMode="External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images.yandex.ru/yandsearch?p=1&amp;text=%D0%BA%D0%B0%D1%80%D1%82%D0%B8%D0%BD%D0%BA%D0%B8%20%D0%BE%20%20%D0%B2%D0%B5%D0%BB%D0%B8%D0%BA%D0%BE%D0%B9%20%D0%BE%D1%82%D0%B5%D1%87%D0%B5%D1%81%D1%82%D0%B2%D0%B5%D0%BD%D0%BD%D0%BE%D0%B9%20%D0%B2%D0%BE%D0%B9%D0%BD%D0%B5%201941-1945%20%D0%BD%D0%B0%D0%BF%D0%B0%D0%B4%D0%B5%D0%BD%D0%B8%D0%B5&amp;pos=36&amp;uinfo=ww-1263-wh-876-fw-1038-fh-598-pd-1&amp;rpt=simage&amp;img_url=http://img-fotki.yandex.ru/get/6307/121447594.fa/0_89a1c_4c312e0c_XL.jpg" TargetMode="External"/><Relationship Id="rId7" Type="http://schemas.openxmlformats.org/officeDocument/2006/relationships/hyperlink" Target="http://images.yandex.ru/yandsearch?like=http://victory.rusarchives.ru/img/photos/24_big.jpg&amp;p=1&amp;text=%D0%BA%D0%B0%D1%80%D1%82%D0%B8%D0%BD%D0%BA%D0%B8%20%D0%BE%20%20%D0%B2%D0%B5%D0%BB%D0%B8%D0%BA%D0%BE%D0%B9%20%D0%BE%D1%82%D0%B5%D1%87%D0%B5%D1%81%D1%82%D0%B2%D0%B5%D0%BD%D0%BD%D0%BE%D0%B9%20%D0%B2%D0%BE%D0%B9%D0%BD%D0%B5%201941-1945%20%D0%BD%D0%B0%D0%BF%D0%B0%D0%B4%D0%B5%D0%BD%D0%B8%D0%B5&amp;pos=47&amp;uinfo=ww-1263-wh-876-fw-1221-fh-598-pd-1&amp;rpt=simage&amp;img_url=http://img-fotki.yandex.ru/get/6210/14576209.21/0_9db88_3562cf2c_orig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55;&#1088;&#1077;&#1079;&#1077;&#1085;&#1090;&#1072;&#1094;&#1080;&#1103;%20&#1044;&#1077;&#1085;&#1100;%20&#1055;&#1086;&#1073;&#1077;&#1076;&#1099;\&#1057;&#1074;&#1103;&#1097;&#1077;&#1085;&#1085;&#1072;&#1103;%20&#1074;&#1086;&#1081;&#1085;&#1072;.mp3" TargetMode="External"/><Relationship Id="rId6" Type="http://schemas.openxmlformats.org/officeDocument/2006/relationships/image" Target="../media/image24.jpeg"/><Relationship Id="rId5" Type="http://schemas.openxmlformats.org/officeDocument/2006/relationships/hyperlink" Target="http://images.yandex.ru/yandsearch?like=http://victory.rusarchives.ru/img/photos/24_big.jpg&amp;text=%D0%BA%D0%B0%D1%80%D1%82%D0%B8%D0%BD%D0%BA%D0%B8%20%D0%BE%20%20%D0%B2%D0%B5%D0%BB%D0%B8%D0%BA%D0%BE%D0%B9%20%D0%BE%D1%82%D0%B5%D1%87%D0%B5%D1%81%D1%82%D0%B2%D0%B5%D0%BD%D0%BD%D0%BE%D0%B9%20%D0%B2%D0%BE%D0%B9%D0%BD%D0%B5%201941-1945%20%D0%BD%D0%B0%D0%BF%D0%B0%D0%B4%D0%B5%D0%BD%D0%B8%D0%B5&amp;pos=1&amp;uinfo=ww-1263-wh-876-fw-1221-fh-598-pd-1&amp;rpt=simage&amp;img_url=http://www.kommersant.ru/Issues.photo/WEEKLY/2011/014/KMO_074601_00008_1_t207.jpg" TargetMode="External"/><Relationship Id="rId4" Type="http://schemas.openxmlformats.org/officeDocument/2006/relationships/image" Target="../media/image23.jpe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yandex.ru/yandsearch?text=%D0%B1%D0%BE%D0%B9%20%20%D0%B2%D0%B5%D0%BB%D0%B8%D0%BA%D0%BE%D0%B9%20%D0%BE%D1%82%D0%B5%D1%87%D0%B5%D1%81%D1%82%D0%B2%D0%B5%D0%BD%D0%BD%D0%BE%D0%B9%20%D0%B2%D0%BE%D0%B9%D0%BD%D0%B5%201941-1945%20%D0%BD%D0%B0%D0%BF%D0%B0%D0%B4%D0%B5%D0%BD%D0%B8%D0%B5&amp;pos=21&amp;uinfo=ww-1263-wh-876-fw-1038-fh-598-pd-1&amp;rpt=simage&amp;img_url=http://dic.academic.ru/pictures/bse/jpg/027655974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images.yandex.ru/yandsearch?text=%D0%B1%D0%BE%D0%B9%20%20%D0%B2%D0%B5%D0%BB%D0%B8%D0%BA%D0%BE%D0%B9%20%D0%BE%D1%82%D0%B5%D1%87%D0%B5%D1%81%D1%82%D0%B2%D0%B5%D0%BD%D0%BD%D0%BE%D0%B9%20%D0%B2%D0%BE%D0%B9%D0%BD%D0%B5%201941-1945%20%D0%BD%D0%B0%D0%BF%D0%B0%D0%B4%D0%B5%D0%BD%D0%B8%D0%B5&amp;pos=4&amp;uinfo=ww-1263-wh-876-fw-1038-fh-598-pd-1&amp;rpt=simage&amp;img_url=http://ic.pics.livejournal.com/postalovsky_a/32225144/386561/386561_60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28604"/>
            <a:ext cx="5286412" cy="7143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«День Победы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детей старшего возраста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5715016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 – составитель  воспитатель МБДОУ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Лямбирский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детский сад № 3 комбинированного вида»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Бышева Елена Вячеславовна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avatars.mds.yandex.net/get-pdb/1209255/28240700-b9d4-4b9a-9e1d-64a6ff347b8e/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428868"/>
            <a:ext cx="4500594" cy="2937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Рвались в бой танки, сокрушая все вокруг. Земля горела в огне.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www.flamesofwar.com/Portals/0/all_images/Historical/Eastern-Front/LW-Eastfront-0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00504"/>
            <a:ext cx="4379054" cy="2780699"/>
          </a:xfrm>
          <a:prstGeom prst="rect">
            <a:avLst/>
          </a:prstGeom>
          <a:noFill/>
        </p:spPr>
      </p:pic>
      <p:pic>
        <p:nvPicPr>
          <p:cNvPr id="12298" name="Picture 10" descr="http://waralbum.ru/wp-content/uploads/yapb_cache/1942.92gtnxh10000c0gs08kgw4wgw.ejcuplo1l0oo0sk8c40s8osc4.th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1071546"/>
            <a:ext cx="4699378" cy="2869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14290"/>
            <a:ext cx="3228972" cy="857256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страну родную люди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Отдавали жизнь свою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1266" name="Picture 2" descr="http://ok.ya1.ru/uploads/posts/2013-05/1368442695_2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85728"/>
            <a:ext cx="4238610" cy="3150489"/>
          </a:xfrm>
          <a:prstGeom prst="rect">
            <a:avLst/>
          </a:prstGeom>
          <a:noFill/>
        </p:spPr>
      </p:pic>
      <p:pic>
        <p:nvPicPr>
          <p:cNvPr id="11268" name="Picture 4" descr="http://gallery.ykt.ru/galleries/history/2013/11/10/1397983_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1214422"/>
            <a:ext cx="3622238" cy="2500306"/>
          </a:xfrm>
          <a:prstGeom prst="rect">
            <a:avLst/>
          </a:prstGeom>
          <a:noFill/>
        </p:spPr>
      </p:pic>
      <p:pic>
        <p:nvPicPr>
          <p:cNvPr id="11270" name="Picture 6" descr="http://waralbum.ru/wp-content/uploads/2012/02/minomet1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3714752"/>
            <a:ext cx="3711837" cy="2928958"/>
          </a:xfrm>
          <a:prstGeom prst="rect">
            <a:avLst/>
          </a:prstGeom>
          <a:noFill/>
        </p:spPr>
      </p:pic>
      <p:pic>
        <p:nvPicPr>
          <p:cNvPr id="11272" name="Picture 8" descr="http://worldwartwozone.com/gallery.old/500/medium/2096522790089413999S600x600Q85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1472" y="3929066"/>
            <a:ext cx="4000528" cy="2600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Никогда мы не забудем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Павших в доблестном бою!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4818" name="Picture 2" descr="http://greatvictory.ucoz.ru/glavnaj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3857628"/>
            <a:ext cx="3643338" cy="2732504"/>
          </a:xfrm>
          <a:prstGeom prst="rect">
            <a:avLst/>
          </a:prstGeom>
          <a:noFill/>
        </p:spPr>
      </p:pic>
      <p:pic>
        <p:nvPicPr>
          <p:cNvPr id="34820" name="Picture 4" descr="http://www.vitbichi.by/wp-content/uploads/2013/11/DSC0769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3504" y="3786190"/>
            <a:ext cx="3786182" cy="2839637"/>
          </a:xfrm>
          <a:prstGeom prst="rect">
            <a:avLst/>
          </a:prstGeom>
          <a:noFill/>
        </p:spPr>
      </p:pic>
      <p:pic>
        <p:nvPicPr>
          <p:cNvPr id="34822" name="Picture 6" descr="http://zkola.ru/pars_docs/refs/610/609327/609327_html_6f9f702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868" y="1714488"/>
            <a:ext cx="2243126" cy="1973731"/>
          </a:xfrm>
          <a:prstGeom prst="rect">
            <a:avLst/>
          </a:prstGeom>
          <a:noFill/>
        </p:spPr>
      </p:pic>
      <p:pic>
        <p:nvPicPr>
          <p:cNvPr id="34824" name="Picture 8" descr="http://f15.ifotki.info/org/7bfe6f82c7ac7eee49eda2fb37d2698725be49160362150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14348" y="1142984"/>
            <a:ext cx="1919305" cy="2556020"/>
          </a:xfrm>
          <a:prstGeom prst="rect">
            <a:avLst/>
          </a:prstGeom>
          <a:noFill/>
        </p:spPr>
      </p:pic>
      <p:pic>
        <p:nvPicPr>
          <p:cNvPr id="34826" name="Picture 10" descr="http://cs39.vk.me/g62114/a_5b0ad10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29388" y="1214422"/>
            <a:ext cx="1905000" cy="2419351"/>
          </a:xfrm>
          <a:prstGeom prst="rect">
            <a:avLst/>
          </a:prstGeom>
          <a:noFill/>
        </p:spPr>
      </p:pic>
      <p:pic>
        <p:nvPicPr>
          <p:cNvPr id="8" name="Военные песни - Журав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7500958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208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знаем, что совсем не просто пришел к нам этот день. Его завоевали наши доблестные деды. 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i030.radikal.ru/0805/8c/9c4648bcecc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214554"/>
            <a:ext cx="5715000" cy="430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что бывает в этот день, послушайте загадку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714488"/>
            <a:ext cx="3643338" cy="3788580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Вдруг из темной темноты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небе выросли кусты.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на них — то голубые,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Пунцовые, золотые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Распускаются цветы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Небывалой красоты.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все улицы под ними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Тоже стали голубыми,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Пунцовыми, золотыми, Разноцветными.</a:t>
            </a:r>
          </a:p>
          <a:p>
            <a:endParaRPr lang="ru-RU" dirty="0"/>
          </a:p>
        </p:txBody>
      </p:sp>
      <p:pic>
        <p:nvPicPr>
          <p:cNvPr id="5126" name="Picture 6" descr="http://img0.liveinternet.ru/images/attach/c/8/100/694/100694552_d90526d5f0686da20102f8677d62f3cf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68356" y="3500438"/>
            <a:ext cx="4875644" cy="3000396"/>
          </a:xfrm>
          <a:prstGeom prst="rect">
            <a:avLst/>
          </a:prstGeom>
          <a:noFill/>
        </p:spPr>
      </p:pic>
      <p:pic>
        <p:nvPicPr>
          <p:cNvPr id="6" name="Picture 2" descr="https://yandex.ru/images/_crpd/YnODN5899/2d1d2cUs/1YQMFcgT19Hydgnh_xImPnlgaiCWYrRMdbYJ7tSKb4fWgg2VFEBwURUQn8ZMBAQHkYf3h3SL6ucoS8TGYNGRfYGwCES5khflgndpwI4G8-58pHqQFv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57166"/>
            <a:ext cx="2643206" cy="2777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Мая во всех уголках нашей страны, в городах-героях прогремит праздничный салют.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1142984"/>
            <a:ext cx="4786346" cy="2000264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Пусть гремит салют Победы,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Этим светом мир согрет.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3" tooltip="Поздравления с Днём Победы"/>
              </a:rPr>
              <a:t>С Днем Победы поздравляем,</a:t>
            </a:r>
            <a:endParaRPr lang="ru-RU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Всем людям Земли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Шлем огромный привет!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100" name="Picture 4" descr="http://www.stihi.ru/pics/2010/12/11/6416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3357562"/>
            <a:ext cx="4877267" cy="3353121"/>
          </a:xfrm>
          <a:prstGeom prst="rect">
            <a:avLst/>
          </a:prstGeom>
          <a:noFill/>
        </p:spPr>
      </p:pic>
      <p:pic>
        <p:nvPicPr>
          <p:cNvPr id="3074" name="Picture 2" descr="https://yandex.ru/images/_crpd/YnODN5899/2d1d2cUs/1YQMFcgT19Hydgnh_xImPnlgaiCWYrRMdbYJ7tSKb4fWgg2VFEBwURUQn8ZMBAQHkYf3h3SL6ucoS8TGYNGRfYGwCES5khflgndpwI4G8-58pHqQFv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214290"/>
            <a:ext cx="2643206" cy="2777339"/>
          </a:xfrm>
          <a:prstGeom prst="rect">
            <a:avLst/>
          </a:prstGeom>
          <a:noFill/>
        </p:spPr>
      </p:pic>
      <p:pic>
        <p:nvPicPr>
          <p:cNvPr id="7" name="Picture 2" descr="https://yandex.ru/images/_crpd/YnODN5899/2d1d2cUs/1YQMFcgT19Hydgnh_xImPnlgaiCWYrRMdbYJ7tSKb4fWgg2VFEBwURUQn8ZMBAQHkYf3h3SL6ucoS8TGYNGRfYGwCES5khflgndpwI4G8-58pHqQFv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14290"/>
            <a:ext cx="2643206" cy="2777339"/>
          </a:xfrm>
          <a:prstGeom prst="rect">
            <a:avLst/>
          </a:prstGeom>
          <a:noFill/>
        </p:spPr>
      </p:pic>
      <p:pic>
        <p:nvPicPr>
          <p:cNvPr id="8" name="Лев Лещенко - День Побе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215338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351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Пусть будет мир на всей Земле:</a:t>
            </a:r>
            <a:br>
              <a:rPr lang="ru-RU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«Да» - скажем миру!</a:t>
            </a:r>
            <a:br>
              <a:rPr lang="ru-RU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«Нет!» - войне!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avatars.mds.yandex.net/get-pdb/988718/091e2114-1d8b-4589-bb32-2de35e16a050/ori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14422"/>
            <a:ext cx="5657850" cy="525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slide.ru/images/9/15784/960/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 Мая  весь  наш  народ  отмечает  великий праздник - День Победы. 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50" name="Picture 10" descr="http://img01.chitalnya.ru/upload2/482/76317577343434099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1571612"/>
            <a:ext cx="1936508" cy="2629128"/>
          </a:xfrm>
          <a:prstGeom prst="rect">
            <a:avLst/>
          </a:prstGeom>
          <a:noFill/>
        </p:spPr>
      </p:pic>
      <p:pic>
        <p:nvPicPr>
          <p:cNvPr id="35852" name="Picture 12" descr="http://cdn1.img22.ria.ru/images/10690/14/10690149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4429132"/>
            <a:ext cx="3286148" cy="2275026"/>
          </a:xfrm>
          <a:prstGeom prst="rect">
            <a:avLst/>
          </a:prstGeom>
          <a:noFill/>
        </p:spPr>
      </p:pic>
      <p:pic>
        <p:nvPicPr>
          <p:cNvPr id="35854" name="Picture 14" descr="http://www.vesti.ru/p/b_95406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4571999"/>
            <a:ext cx="3048000" cy="2286001"/>
          </a:xfrm>
          <a:prstGeom prst="rect">
            <a:avLst/>
          </a:prstGeom>
          <a:noFill/>
        </p:spPr>
      </p:pic>
      <p:pic>
        <p:nvPicPr>
          <p:cNvPr id="35856" name="Picture 16" descr="http://gorod.wyksa.ru/netcat_files/100/41/IMG_5192_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357686" y="1571612"/>
            <a:ext cx="3895850" cy="2595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 лет прошло  с тех пор,  когда немецкие  войска  напали  на  русскую  землю.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8" name="Picture 4" descr="http://alexs.gorod.tomsk.ru/posts-files/66/153/i/2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571612"/>
            <a:ext cx="2643206" cy="3071834"/>
          </a:xfrm>
          <a:prstGeom prst="rect">
            <a:avLst/>
          </a:prstGeom>
          <a:noFill/>
        </p:spPr>
      </p:pic>
      <p:pic>
        <p:nvPicPr>
          <p:cNvPr id="41992" name="Picture 8" descr="http://img-fotki.yandex.ru/get/4408/routir.157/0_5f8da_1b37f90d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702" y="3286124"/>
            <a:ext cx="2185978" cy="3278968"/>
          </a:xfrm>
          <a:prstGeom prst="rect">
            <a:avLst/>
          </a:prstGeom>
          <a:noFill/>
        </p:spPr>
      </p:pic>
      <p:pic>
        <p:nvPicPr>
          <p:cNvPr id="41994" name="Picture 10" descr="http://stat17.privet.ru/lr/0a0d87ddf676c2c7e58bab6a1bbbb88b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48" y="3071810"/>
            <a:ext cx="2521821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  рассветом 21 июня 1941 года,  когда  в  глубокий  сон   погрузились города   и села  нашей  Родины, с аэродромов  поднялись  в воздух  немецкие самолеты  с  бомбами.  Громом  по  всей  западной  границе  покатились орудийные  выстрелы.  Воздух наполнился  рокотом  моторов, </a:t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танков  и  грузовиков.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http://www.komitet.net.ua/files/photos/1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928802"/>
            <a:ext cx="2686048" cy="2005928"/>
          </a:xfrm>
          <a:prstGeom prst="rect">
            <a:avLst/>
          </a:prstGeom>
          <a:noFill/>
        </p:spPr>
      </p:pic>
      <p:pic>
        <p:nvPicPr>
          <p:cNvPr id="30726" name="Picture 6" descr="http://gallery.sevstar.net/bPIC/200802/2008022008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4071942"/>
            <a:ext cx="3571900" cy="2617534"/>
          </a:xfrm>
          <a:prstGeom prst="rect">
            <a:avLst/>
          </a:prstGeom>
          <a:noFill/>
        </p:spPr>
      </p:pic>
      <p:pic>
        <p:nvPicPr>
          <p:cNvPr id="30728" name="Picture 8" descr="http://www.glazey.info/wow_3_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14941" y="2000240"/>
            <a:ext cx="3628231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Немецко-фашистская  Германия  вероломно,  без объявления  войны,  напала на нашу страну.  Фашистские  самолеты  бомбили  города  и  порты,  аэродромы   и  железнодорожные   станции,  бомбы  сыпались  на  пионерские  лагеря,  детские  сады, на больницы  и  жилые  дома.  Фашистская  Германия  хотела  уничтожить  весь  народ нашей  страны. </a:t>
            </a:r>
            <a:r>
              <a:rPr lang="ru-RU" sz="18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+mn-lt"/>
              </a:rPr>
            </a:br>
            <a:endParaRPr lang="ru-RU" sz="1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1746" name="Picture 2" descr="http://ic.pics.livejournal.com/byrnas/44417967/33126/33126_6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2000240"/>
            <a:ext cx="56388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429684" cy="9144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 народ  от  мала  до  велика  стали защищать нашу  Родину  от  врага.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sajt-2v-klassa-9shk.narod.ru/download/maj2013_10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071678"/>
            <a:ext cx="3314695" cy="4372577"/>
          </a:xfrm>
          <a:prstGeom prst="rect">
            <a:avLst/>
          </a:prstGeom>
          <a:noFill/>
        </p:spPr>
      </p:pic>
      <p:pic>
        <p:nvPicPr>
          <p:cNvPr id="14338" name="Picture 2" descr="http://cdn.trinixy.ru/pics5/20130507/war_womans_0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1285860"/>
            <a:ext cx="4171934" cy="2768983"/>
          </a:xfrm>
          <a:prstGeom prst="rect">
            <a:avLst/>
          </a:prstGeom>
          <a:noFill/>
        </p:spPr>
      </p:pic>
      <p:pic>
        <p:nvPicPr>
          <p:cNvPr id="14340" name="Picture 4" descr="http://stat17.privet.ru/lr/0a10c24b86d8448aec0d784426668e9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2066" y="4214818"/>
            <a:ext cx="3214678" cy="2413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люди поднялись на защиту своей Родины. На фронт шли не только воины нашей армии, но даже дети нередко убегали из дома, чтобы воевать с фашистами.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img.simpalsmedia.com/point.md/news/900x900/F10116AC-F02E-D010-93ED-8313CB9881A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85926"/>
            <a:ext cx="1643073" cy="2188150"/>
          </a:xfrm>
          <a:prstGeom prst="rect">
            <a:avLst/>
          </a:prstGeom>
          <a:noFill/>
        </p:spPr>
      </p:pic>
      <p:pic>
        <p:nvPicPr>
          <p:cNvPr id="5" name="Picture 2" descr="http://filmmusic.ru/images/site/dates/9_may_2010/faa1d72fc5fbb91fc83e0b84d6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1643050"/>
            <a:ext cx="1629939" cy="2399752"/>
          </a:xfrm>
          <a:prstGeom prst="rect">
            <a:avLst/>
          </a:prstGeom>
          <a:noFill/>
        </p:spPr>
      </p:pic>
      <p:pic>
        <p:nvPicPr>
          <p:cNvPr id="33794" name="Picture 2" descr="http://www.krasfun.ru/images/2011/5/d08f5_pobeda_79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28662" y="1714488"/>
            <a:ext cx="3814744" cy="2627560"/>
          </a:xfrm>
          <a:prstGeom prst="rect">
            <a:avLst/>
          </a:prstGeom>
          <a:noFill/>
        </p:spPr>
      </p:pic>
      <p:pic>
        <p:nvPicPr>
          <p:cNvPr id="33796" name="Picture 4" descr="http://2krota.ru/uploads/posts/2011-05/05201110pobedapobeda_7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43504" y="4143380"/>
            <a:ext cx="3600430" cy="2527736"/>
          </a:xfrm>
          <a:prstGeom prst="rect">
            <a:avLst/>
          </a:prstGeom>
          <a:noFill/>
        </p:spPr>
      </p:pic>
      <p:pic>
        <p:nvPicPr>
          <p:cNvPr id="33798" name="Picture 6" descr="http://www.vbglenobl.ru/sites/default/files/53299616_partizanuy__star_i_mlad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643174" y="4572008"/>
            <a:ext cx="2266937" cy="2162230"/>
          </a:xfrm>
          <a:prstGeom prst="rect">
            <a:avLst/>
          </a:prstGeom>
          <a:noFill/>
        </p:spPr>
      </p:pic>
      <p:pic>
        <p:nvPicPr>
          <p:cNvPr id="33800" name="Picture 8" descr="http://pravznak.msk.ru/uploads_user/7000/6471/121010_thumb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71472" y="4714884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«Вставай, страна огромная...».  Эта музыка, эти слова были знакомы во время войны каждому человеку.  Эта песня была призывом к битве,  к борьбе с врагом.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3729038" cy="271701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Вставай, народ!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Услышав клич Земли,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фронт солдаты Родины ушли.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Отважно шли солдаты в бой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каждый город и за нас с тобой!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Хотели отомстить скорей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стариков, за женщин, за детей!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pics2.pokazuha.ru/p442/f/p/5407192upf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1785926"/>
            <a:ext cx="3528992" cy="2232947"/>
          </a:xfrm>
          <a:prstGeom prst="rect">
            <a:avLst/>
          </a:prstGeom>
          <a:noFill/>
        </p:spPr>
      </p:pic>
      <p:pic>
        <p:nvPicPr>
          <p:cNvPr id="34824" name="Picture 8" descr="http://s.vtambove.ru/photos/0/4/91/51c4a2d21aedf_normal_700.jpg?139175369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4214818"/>
            <a:ext cx="3754714" cy="2472748"/>
          </a:xfrm>
          <a:prstGeom prst="rect">
            <a:avLst/>
          </a:prstGeom>
          <a:noFill/>
        </p:spPr>
      </p:pic>
      <p:pic>
        <p:nvPicPr>
          <p:cNvPr id="34826" name="Picture 10" descr="http://img-fotki.yandex.ru/get/6001/137638902.127/0_69de8_675f4f67_XL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786" y="4429132"/>
            <a:ext cx="3464295" cy="2147863"/>
          </a:xfrm>
          <a:prstGeom prst="rect">
            <a:avLst/>
          </a:prstGeom>
          <a:noFill/>
        </p:spPr>
      </p:pic>
      <p:pic>
        <p:nvPicPr>
          <p:cNvPr id="7" name="Священная вой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7072330" y="107154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6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358246" cy="1214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ревом рвались снаряды, строчили пулеметы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8" descr="http://www.tverlife.ru/img/news/60998/3375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429000"/>
            <a:ext cx="4071966" cy="3053974"/>
          </a:xfrm>
          <a:prstGeom prst="rect">
            <a:avLst/>
          </a:prstGeom>
          <a:noFill/>
        </p:spPr>
      </p:pic>
      <p:pic>
        <p:nvPicPr>
          <p:cNvPr id="5" name="Picture 6" descr="http://ok.ya1.ru/uploads/posts/2013-05/1368442719_3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1500174"/>
            <a:ext cx="3929843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232</TotalTime>
  <Words>366</Words>
  <Application>Microsoft Office PowerPoint</Application>
  <PresentationFormat>Экран (4:3)</PresentationFormat>
  <Paragraphs>34</Paragraphs>
  <Slides>17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9  Мая  весь  наш  народ  отмечает  великий праздник - День Победы.  </vt:lpstr>
      <vt:lpstr>Много лет прошло  с тех пор,  когда немецкие  войска  напали  на  русскую  землю.</vt:lpstr>
      <vt:lpstr>Перед  рассветом 21 июня 1941 года,  когда  в  глубокий  сон   погрузились города   и села  нашей  Родины, с аэродромов  поднялись  в воздух  немецкие самолеты  с  бомбами.  Громом  по  всей  западной  границе  покатились орудийные  выстрелы.  Воздух наполнился  рокотом  моторов,  танков  и  грузовиков.</vt:lpstr>
      <vt:lpstr>Немецко-фашистская  Германия  вероломно,  без объявления  войны,  напала на нашу страну.  Фашистские  самолеты  бомбили  города  и  порты,  аэродромы   и  железнодорожные   станции,  бомбы  сыпались  на  пионерские  лагеря,  детские  сады, на больницы  и  жилые  дома.  Фашистская  Германия  хотела  уничтожить  весь  народ нашей  страны.  </vt:lpstr>
      <vt:lpstr>Наш  народ  от  мала  до  велика  стали защищать нашу  Родину  от  врага.</vt:lpstr>
      <vt:lpstr>Все люди поднялись на защиту своей Родины. На фронт шли не только воины нашей армии, но даже дети нередко убегали из дома, чтобы воевать с фашистами. </vt:lpstr>
      <vt:lpstr>«Вставай, страна огромная...».  Эта музыка, эти слова были знакомы во время войны каждому человеку.  Эта песня была призывом к битве,  к борьбе с врагом.</vt:lpstr>
      <vt:lpstr>Слайд 9</vt:lpstr>
      <vt:lpstr>Рвались в бой танки, сокрушая все вокруг. Земля горела в огне. </vt:lpstr>
      <vt:lpstr>Слайд 11</vt:lpstr>
      <vt:lpstr>Никогда мы не забудем Павших в доблестном бою!</vt:lpstr>
      <vt:lpstr>Мы знаем, что совсем не просто пришел к нам этот день. Его завоевали наши доблестные деды.  </vt:lpstr>
      <vt:lpstr>А что бывает в этот день, послушайте загадку</vt:lpstr>
      <vt:lpstr>9 Мая во всех уголках нашей страны, в городах-героях прогремит праздничный салют. </vt:lpstr>
      <vt:lpstr>Пусть будет мир на всей Земле: «Да» - скажем миру!  «Нет!» - войне! </vt:lpstr>
      <vt:lpstr>Слайд 17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Пользователь Windows</cp:lastModifiedBy>
  <cp:revision>26</cp:revision>
  <dcterms:created xsi:type="dcterms:W3CDTF">2014-04-25T04:52:47Z</dcterms:created>
  <dcterms:modified xsi:type="dcterms:W3CDTF">2020-04-12T13:03:00Z</dcterms:modified>
</cp:coreProperties>
</file>